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D8B2A27F-9DC0-4195-8E4F-0C98876F065C}"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A4E729C-459C-4D83-BA78-EED20F86C5C7}"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8B2A27F-9DC0-4195-8E4F-0C98876F065C}"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A4E729C-459C-4D83-BA78-EED20F86C5C7}"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8B2A27F-9DC0-4195-8E4F-0C98876F065C}"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A4E729C-459C-4D83-BA78-EED20F86C5C7}"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8B2A27F-9DC0-4195-8E4F-0C98876F065C}"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A4E729C-459C-4D83-BA78-EED20F86C5C7}"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8B2A27F-9DC0-4195-8E4F-0C98876F065C}"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A4E729C-459C-4D83-BA78-EED20F86C5C7}"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D8B2A27F-9DC0-4195-8E4F-0C98876F065C}"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A4E729C-459C-4D83-BA78-EED20F86C5C7}"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D8B2A27F-9DC0-4195-8E4F-0C98876F065C}" type="datetimeFigureOut">
              <a:rPr lang="ar-IQ" smtClean="0"/>
              <a:t>10/04/1440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FA4E729C-459C-4D83-BA78-EED20F86C5C7}"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D8B2A27F-9DC0-4195-8E4F-0C98876F065C}" type="datetimeFigureOut">
              <a:rPr lang="ar-IQ" smtClean="0"/>
              <a:t>10/04/1440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FA4E729C-459C-4D83-BA78-EED20F86C5C7}"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8B2A27F-9DC0-4195-8E4F-0C98876F065C}" type="datetimeFigureOut">
              <a:rPr lang="ar-IQ" smtClean="0"/>
              <a:t>10/04/1440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FA4E729C-459C-4D83-BA78-EED20F86C5C7}"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8B2A27F-9DC0-4195-8E4F-0C98876F065C}"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A4E729C-459C-4D83-BA78-EED20F86C5C7}"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8B2A27F-9DC0-4195-8E4F-0C98876F065C}"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A4E729C-459C-4D83-BA78-EED20F86C5C7}"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8B2A27F-9DC0-4195-8E4F-0C98876F065C}" type="datetimeFigureOut">
              <a:rPr lang="ar-IQ" smtClean="0"/>
              <a:t>10/04/1440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A4E729C-459C-4D83-BA78-EED20F86C5C7}"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6432482"/>
          </a:xfrm>
          <a:prstGeom prst="rect">
            <a:avLst/>
          </a:prstGeom>
          <a:noFill/>
          <a:ln w="9525">
            <a:noFill/>
            <a:miter lim="800000"/>
            <a:headEnd/>
            <a:tailEnd/>
          </a:ln>
          <a:effectLst/>
        </p:spPr>
        <p:txBody>
          <a:bodyPr vert="horz" wrap="square" lIns="91440" tIns="76176" rIns="91440" bIns="76176"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IQ"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وضع الدفاع الثامن </a:t>
            </a:r>
            <a:endParaRPr kumimoji="0" lang="en-US" sz="2400" b="1" i="0" u="none" strike="noStrike" cap="none" normalizeH="0" baseline="0" dirty="0" smtClean="0">
              <a:ln>
                <a:noFill/>
              </a:ln>
              <a:solidFill>
                <a:srgbClr val="000000"/>
              </a:solidFill>
              <a:effectLst/>
              <a:latin typeface="Cambria" pitchFamily="18" charset="0"/>
              <a:ea typeface="Times New Roman" pitchFamily="18" charset="0"/>
              <a:cs typeface="SKR HEAD1"/>
            </a:endParaRPr>
          </a:p>
          <a:p>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من وضع الدفاع السادس يقوم اللاعب المدافع بعمليه هبوط ذبابه سلاح من الأعلى (حيث تكون بمستوى النظر تقريبا) للأسفل بحركة منحنية نصف دائرية لتصبح بمستوى أسفل قليلا من مستوى واقية سلاحه وبحركة رسغ اليد فقط مع بقاء اتجاه راحة اليد للأعلى بحيث يتم غلق </a:t>
            </a:r>
            <a:r>
              <a:rPr lang="ar-SA" sz="2400" b="1" cap="small" dirty="0"/>
              <a:t>الخطوات التعليمية لأداء وضع الدفاع الثامن</a:t>
            </a:r>
            <a:endParaRPr lang="en-US" sz="2400" b="1" cap="small" dirty="0"/>
          </a:p>
          <a:p>
            <a:pPr lvl="0"/>
            <a:r>
              <a:rPr lang="ar-IQ" sz="2400" dirty="0"/>
              <a:t>من وقفة الاستعداد ومن الدفاع السادس يقوم اللاعب بثني رسغ اليد المسلحة قليلا للأسفل وكذلك إسقاط ذبابه السلاح ونصله إلى أسفل.</a:t>
            </a:r>
            <a:endParaRPr lang="en-US" sz="2400" dirty="0"/>
          </a:p>
          <a:p>
            <a:pPr lvl="0"/>
            <a:r>
              <a:rPr lang="ar-IQ" sz="2400" dirty="0"/>
              <a:t>تتجه الرسغ والسلاح قليلا إلى خارج الجسم لإحكام غلق منطقة الهدف.</a:t>
            </a:r>
            <a:endParaRPr lang="en-US" sz="2400" dirty="0"/>
          </a:p>
          <a:p>
            <a:pPr lvl="0"/>
            <a:r>
              <a:rPr lang="ar-IQ" sz="2400" dirty="0"/>
              <a:t>تتجه الأصابع الثلاثة القابضة على السلاح إلى أعلى بعد الانتهاء من اتخاذ هذا الوضع الدفاعي.</a:t>
            </a:r>
            <a:endParaRPr lang="en-US" sz="2400" dirty="0"/>
          </a:p>
          <a:p>
            <a:pPr lvl="0"/>
            <a:r>
              <a:rPr lang="ar-IQ" sz="2400" dirty="0"/>
              <a:t>اتجاه أصبع الإبهام يشير إلى الساعة الوحدة وفقا لعقارب الساعة.</a:t>
            </a:r>
            <a:endParaRPr lang="en-US" sz="2400" dirty="0"/>
          </a:p>
          <a:p>
            <a:r>
              <a:rPr lang="ar-SA" sz="2400" b="1" cap="small" dirty="0"/>
              <a:t>الأخطاء الشائعة</a:t>
            </a:r>
            <a:endParaRPr lang="en-US" sz="2400" b="1" cap="small" dirty="0"/>
          </a:p>
          <a:p>
            <a:pPr lvl="0"/>
            <a:r>
              <a:rPr lang="ar-IQ" sz="2400" dirty="0"/>
              <a:t>الهبوط باليد للأسفل أكثر من اللازم.</a:t>
            </a:r>
            <a:endParaRPr lang="en-US" sz="2400" dirty="0"/>
          </a:p>
          <a:p>
            <a:pPr lvl="0"/>
            <a:r>
              <a:rPr lang="ar-IQ" sz="2400" dirty="0"/>
              <a:t>السقوط بالسلاح للأسفل بطريقه عموديه على الأرض بحيث تشير الذبابة إلى الأرض.</a:t>
            </a:r>
            <a:endParaRPr lang="en-US" sz="2400" dirty="0"/>
          </a:p>
          <a:p>
            <a:pPr lvl="0"/>
            <a:r>
              <a:rPr lang="ar-IQ" sz="2400" dirty="0"/>
              <a:t>ثني رسغ اليد للأسفل أكثر من اللازم.</a:t>
            </a:r>
            <a:endParaRPr lang="en-US" sz="2400" dirty="0"/>
          </a:p>
          <a:p>
            <a:r>
              <a:rPr lang="ar-IQ" sz="2400" dirty="0"/>
              <a:t>الدخول بالسلاح وقبضه اليد والرسغ إلى الداخل بدلاً من اتجاهها للخارج مما يفتح ثغره في </a:t>
            </a:r>
            <a:r>
              <a:rPr lang="ar-IQ" sz="2400" dirty="0" err="1"/>
              <a:t>الهدف</a:t>
            </a:r>
            <a:r>
              <a:rPr kumimoji="0" lang="ar-IQ"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منطقه</a:t>
            </a: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الهدف السفلى الخارجية</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E:\New folder\وضع الاساسي تعديلات\وضع الدفاع الثامن.JPG"/>
          <p:cNvPicPr/>
          <p:nvPr/>
        </p:nvPicPr>
        <p:blipFill>
          <a:blip r:embed="rId2" cstate="print"/>
          <a:srcRect l="4364"/>
          <a:stretch>
            <a:fillRect/>
          </a:stretch>
        </p:blipFill>
        <p:spPr bwMode="auto">
          <a:xfrm>
            <a:off x="2647950" y="952500"/>
            <a:ext cx="3848100" cy="49530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166</Words>
  <Application>Microsoft Office PowerPoint</Application>
  <PresentationFormat>عرض على الشاشة (3:4)‏</PresentationFormat>
  <Paragraphs>11</Paragraphs>
  <Slides>2</Slides>
  <Notes>0</Notes>
  <HiddenSlides>0</HiddenSlides>
  <MMClips>0</MMClips>
  <ScaleCrop>false</ScaleCrop>
  <HeadingPairs>
    <vt:vector size="4" baseType="variant">
      <vt:variant>
        <vt:lpstr>سمة</vt:lpstr>
      </vt:variant>
      <vt:variant>
        <vt:i4>1</vt:i4>
      </vt:variant>
      <vt:variant>
        <vt:lpstr>عناوين الشرائح</vt:lpstr>
      </vt:variant>
      <vt:variant>
        <vt:i4>2</vt:i4>
      </vt:variant>
    </vt:vector>
  </HeadingPairs>
  <TitlesOfParts>
    <vt:vector size="3" baseType="lpstr">
      <vt:lpstr>سمة Office</vt:lpstr>
      <vt:lpstr>الشريحة 1</vt:lpstr>
      <vt:lpstr>الشريحة 2</vt:lpstr>
    </vt:vector>
  </TitlesOfParts>
  <Company>Shamfuture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Shamfuture</dc:creator>
  <cp:lastModifiedBy>Shamfuture</cp:lastModifiedBy>
  <cp:revision>1</cp:revision>
  <dcterms:created xsi:type="dcterms:W3CDTF">2018-12-18T15:14:04Z</dcterms:created>
  <dcterms:modified xsi:type="dcterms:W3CDTF">2018-12-18T15:15:52Z</dcterms:modified>
</cp:coreProperties>
</file>